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313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5" r:id="rId22"/>
    <p:sldId id="285" r:id="rId23"/>
    <p:sldId id="324" r:id="rId24"/>
    <p:sldId id="328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 ria" initials="rr" lastIdx="1" clrIdx="0">
    <p:extLst>
      <p:ext uri="{19B8F6BF-5375-455C-9EA6-DF929625EA0E}">
        <p15:presenceInfo xmlns:p15="http://schemas.microsoft.com/office/powerpoint/2012/main" userId="148ec3b65b28e0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F02239-7C9B-352E-FA60-B234C96A2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97DBB5-5E46-6723-E7E9-9DCFAE4E3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7E3B1B-E018-FB20-2629-51020ACC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8FE3CD-470C-D786-0630-ADF1B6B6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EEA19B-638C-02CC-E4C7-1C39B692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34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F8575-2B47-D1F3-4B23-8998362C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3ECFA2-22AD-FC21-EA50-C5140AF0B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1FB2A-44FF-C551-FB63-8D93558B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B2686E-AEF2-67C7-E8C3-847AA1D8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D07D76-223F-8F9A-E90F-082B0ED2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7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CF43A09-2DE6-D860-81B2-0763073EA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1CA9F-B47E-9A64-C8B6-50A697704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43EA16-845C-DE6C-8D59-D4C99AE2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87F2D4-735D-80B2-8CD5-AC73EA11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F380D7-63EE-80B5-65D3-E7D6B3D4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90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A25A80-3621-2A28-B039-01344A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453FC5-8D78-5EAD-89CB-D7C8DAF9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86C0D6-EFEE-752E-7658-8E5C7C2B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379614-1C43-E4AC-746C-FA695DA5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1D7B86-103F-2F4F-32A1-328DC4A7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9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5BA39-31A3-835D-B9C0-A3FB579B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36C0C1-0EF1-7919-1D12-B1AA3301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A86873-3F36-6D54-4090-C4409578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796D5E-B78E-4084-2A94-23F0078E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53D5C1-00E5-8F0B-D6D3-3A8AA04F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58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C1C3E-0041-F51C-681A-F51C7CD5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B993E-0A20-B391-E208-CC016ECE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CE17E2-8D00-CF3D-CE3D-7576B0191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6A527A-03B1-7007-3524-3EB15A8A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C84916-7A25-F30A-E6EA-915D517D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B1B06D-109E-3AC8-BC01-89047F12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8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C30620-9958-8C0F-8D9E-AB3C8B10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BF8EA6-C62A-328E-C454-D58EB324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66C004-3943-AB13-748C-3BD5D506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3FED0C9-C86A-1755-76CD-513EF52FD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0EA4D9-6EEA-5E9E-FA79-AC91DB705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7B1D113-094C-9A3E-1FE2-FD218445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2180779-CB0A-B509-0BAA-C3EEA942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83FFF82-8EA1-D852-B9E0-4F4C319C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0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38AC7E-7530-1DC5-2CFD-B1E5332E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1F56D45-32A1-A41E-48DF-EDF4A6CB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724F68-A2EF-9323-307E-E873ABA1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74AA92-AC57-6116-1293-7898DB80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79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9A56C5-6B29-9FDA-A475-CF301881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F6B73A-897B-C0F3-5815-7B084BAB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848218-E286-FA09-48C9-FB5C615C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6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C8D655-DB2C-20B3-C52C-7A16CFDB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3A3090-266A-88AC-E6E7-3F04CA8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3CB2E5-1B99-57BD-6183-2000DE813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286913-A414-3119-500B-F244074D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51B6BC-91F9-93DE-C2C0-95660312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05EE48-54F6-DCB7-B09A-115A8A16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86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6D537-11BE-6D34-768F-59EC1182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B943FEA-A492-F65E-DDE6-E69D08137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2B28B1-AEE2-7884-EFF7-C5A0AFDE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1E1B4-C624-63C3-FE59-55ADD437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BC8E63-4DB3-9B42-A0EB-5B881DCD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EFD62-97C2-1C8A-E440-F2EFDD3A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1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B8F3A5F-ACB9-75BC-FF99-8784C6BE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E6251C-D460-7BB7-17B4-6F204949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1E600A-A9AA-9B0C-8A0F-F9B2FA119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518E-12A0-478A-AC86-D3B4862FC337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7864EF-A901-716F-D9DD-045711A6A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031F8-F613-3CDA-91C2-DAC9E3833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A187-D33E-4004-AE04-96D95BA84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65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ebp"/><Relationship Id="rId4" Type="http://schemas.openxmlformats.org/officeDocument/2006/relationships/image" Target="../media/image15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eb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ebp"/><Relationship Id="rId5" Type="http://schemas.openxmlformats.org/officeDocument/2006/relationships/image" Target="../media/image23.webp"/><Relationship Id="rId4" Type="http://schemas.openxmlformats.org/officeDocument/2006/relationships/image" Target="../media/image22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webp"/><Relationship Id="rId4" Type="http://schemas.openxmlformats.org/officeDocument/2006/relationships/image" Target="../media/image26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7" Type="http://schemas.openxmlformats.org/officeDocument/2006/relationships/image" Target="../media/image33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ebp"/><Relationship Id="rId5" Type="http://schemas.openxmlformats.org/officeDocument/2006/relationships/image" Target="../media/image31.jpg"/><Relationship Id="rId4" Type="http://schemas.openxmlformats.org/officeDocument/2006/relationships/image" Target="../media/image30.web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ebp"/><Relationship Id="rId5" Type="http://schemas.openxmlformats.org/officeDocument/2006/relationships/image" Target="../media/image36.webp"/><Relationship Id="rId4" Type="http://schemas.openxmlformats.org/officeDocument/2006/relationships/image" Target="../media/image35.web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ebp"/><Relationship Id="rId5" Type="http://schemas.openxmlformats.org/officeDocument/2006/relationships/image" Target="../media/image44.webp"/><Relationship Id="rId4" Type="http://schemas.openxmlformats.org/officeDocument/2006/relationships/image" Target="../media/image43.web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ebp"/><Relationship Id="rId4" Type="http://schemas.openxmlformats.org/officeDocument/2006/relationships/image" Target="../media/image47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E9EF99-0E1A-32F7-7A75-E67E1133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8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게임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맞추기</a:t>
            </a:r>
          </a:p>
        </p:txBody>
      </p:sp>
    </p:spTree>
    <p:extLst>
      <p:ext uri="{BB962C8B-B14F-4D97-AF65-F5344CB8AC3E}">
        <p14:creationId xmlns:p14="http://schemas.microsoft.com/office/powerpoint/2010/main" val="398068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EC9C0-8606-0BD6-D230-1BB9DFE8A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05E97-1AAC-911B-6EEE-2E773F06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23AF2F-9AA4-3C46-4878-B0976FA7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391" y="2003424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마인크래프트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투척용 치유 물약</a:t>
            </a:r>
            <a:endParaRPr lang="en-US" altLang="ko-KR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0324A92-2D3A-2849-C92F-F58B49AD6211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7.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AFE1467-25EE-E3B4-61C3-FE17132F2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0" y="1703386"/>
            <a:ext cx="3451228" cy="34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566AD-C441-90B8-F03E-D3B54866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B8CC7-FDC9-19AE-646C-8BD25613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02082-A7B5-F432-E607-AB753CA3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390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메이플 스토리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빨간 </a:t>
            </a:r>
            <a:r>
              <a:rPr lang="ko-KR" altLang="en-US" sz="3600" dirty="0" err="1"/>
              <a:t>포션</a:t>
            </a:r>
            <a:endParaRPr lang="en-US" altLang="ko-KR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8DFC77B-A30E-9574-AC87-FCD29D19C636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8.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C4CA2E-36FF-0189-0C41-1D5FD9E6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2" y="2070098"/>
            <a:ext cx="2911475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1A952-E9BB-EE5A-3D59-5E161A8BA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9962A0-CBF7-6054-5525-5C682539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D9F08F-647B-4741-651A-45C92CF7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33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엘든링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푸른 물방울의 </a:t>
            </a: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 err="1"/>
              <a:t>성배병</a:t>
            </a:r>
            <a:endParaRPr lang="ko-KR" altLang="en-US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940287C-D4E3-0871-2FF4-D8E830A80D08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9.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061E23-CA8C-DCF2-CDAF-C564C6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6" y="2003424"/>
            <a:ext cx="3640667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702AA-69A0-B6DA-C98D-67ECDD14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49E564-8A5B-ECB6-E022-D9A1BD49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EC9AD2-967B-B963-3761-91CF4577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725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이터널 리턴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힐링 </a:t>
            </a:r>
            <a:r>
              <a:rPr lang="ko-KR" altLang="en-US" sz="3600" dirty="0" err="1"/>
              <a:t>포션</a:t>
            </a:r>
            <a:endParaRPr lang="ko-KR" altLang="en-US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C79D7C9-6E53-4E51-016C-5FE7D6694497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10.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40CDAA-7681-76FA-1F63-7927E520E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7" y="2168762"/>
            <a:ext cx="4582682" cy="25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06482-89AB-44E1-2022-4BEAB5E8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0A651E-2916-BD63-78CF-8E55CAD0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5"/>
            <a:ext cx="10515600" cy="2733675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다음의 문제는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 err="1"/>
              <a:t>포션</a:t>
            </a:r>
            <a:r>
              <a:rPr lang="ko-KR" altLang="en-US" dirty="0"/>
              <a:t> 이름과 관련된 퀴즈입니다</a:t>
            </a:r>
          </a:p>
        </p:txBody>
      </p:sp>
    </p:spTree>
    <p:extLst>
      <p:ext uri="{BB962C8B-B14F-4D97-AF65-F5344CB8AC3E}">
        <p14:creationId xmlns:p14="http://schemas.microsoft.com/office/powerpoint/2010/main" val="380110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F92EF-A745-BE5D-5654-896E8F991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303B2-9047-C668-A42A-B74AF7C5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B8FE39-833E-21C9-2B55-1A38A945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725" y="2696631"/>
            <a:ext cx="3895725" cy="2717804"/>
          </a:xfrm>
        </p:spPr>
        <p:txBody>
          <a:bodyPr anchor="ctr">
            <a:normAutofit/>
          </a:bodyPr>
          <a:lstStyle/>
          <a:p>
            <a:pPr marL="742950" indent="-742950" algn="ctr">
              <a:buAutoNum type="alphaLcPeriod"/>
            </a:pPr>
            <a:r>
              <a:rPr lang="ko-KR" altLang="en-US" sz="3600" dirty="0"/>
              <a:t>기름 물약</a:t>
            </a:r>
            <a:endParaRPr lang="en-US" altLang="ko-KR" sz="3600" dirty="0"/>
          </a:p>
          <a:p>
            <a:pPr marL="742950" indent="-742950" algn="ctr">
              <a:buAutoNum type="alphaLcPeriod"/>
            </a:pPr>
            <a:r>
              <a:rPr lang="ko-KR" altLang="en-US" sz="3600" dirty="0"/>
              <a:t>기폭 물약</a:t>
            </a:r>
            <a:endParaRPr lang="en-US" altLang="ko-KR" sz="3600" dirty="0"/>
          </a:p>
          <a:p>
            <a:pPr marL="742950" indent="-742950" algn="ctr">
              <a:buAutoNum type="alphaLcPeriod"/>
            </a:pPr>
            <a:r>
              <a:rPr lang="ko-KR" altLang="en-US" sz="3600" dirty="0"/>
              <a:t>폭발 물약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A5A6929-C162-9C85-FAED-4AA5BC77BA7E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다음은 디아블로 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2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에 나오는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포션들입니다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 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알맞은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이름을 짝지어 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CDC0B32-5B1F-8780-4CE6-13DD3723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9" y="2844800"/>
            <a:ext cx="1634065" cy="16340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994C4B-D72E-6C01-EA08-0E9956CA1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9" y="2802467"/>
            <a:ext cx="1634065" cy="163406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ED3E567-AFF1-DCB2-94AE-E6CE65ECD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50" y="2802469"/>
            <a:ext cx="1634064" cy="1634064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DC908CCA-59C7-23E2-401A-1B9C31AC2B3A}"/>
              </a:ext>
            </a:extLst>
          </p:cNvPr>
          <p:cNvSpPr txBox="1">
            <a:spLocks/>
          </p:cNvSpPr>
          <p:nvPr/>
        </p:nvSpPr>
        <p:spPr>
          <a:xfrm>
            <a:off x="965732" y="5135561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정답은 그림 순서대로 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a, b, c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2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68B8E-6755-A6A1-FEEF-577761AF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189548-4B68-F1AC-28EF-CD066E30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EF84A95-B730-C61D-68D5-94C46F0616AD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다음은 메이플 스토리에 나오는 물약입니다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 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상태이상 물약이 아닌 것을 골라주세요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3D7FF7AF-1B5B-712F-BE1D-B0EE3465C11E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그림 순서대로 만병통치약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안약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주황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해독제로 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주황포션이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D99EBA9-216A-BDA0-3CC4-AB333D9CC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24" y="2685257"/>
            <a:ext cx="1319743" cy="13197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D3279F4-373C-DF85-93E9-8F79C2A6A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90" y="2685257"/>
            <a:ext cx="1319743" cy="131974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BDEDBBC-410A-FF51-E263-ABBFC237D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25" y="2685257"/>
            <a:ext cx="1319743" cy="13197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94111FD-4E4B-BD47-298E-DFC07986B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69" y="2685257"/>
            <a:ext cx="1319743" cy="13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4E12C-9167-EA90-90C9-8813A48D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B411C-18C3-6AEE-C428-4830C74E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A451F7E-6ECA-7399-700E-9117E31991D2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파이널 판타지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7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에 나오는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포션을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찾아 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6DEE8B1E-279D-EB09-3AA8-86E9361175F4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그림 순서대로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화둔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성스러운 등화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수류탄으로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첫번째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C52D10-2680-7098-6337-CFD8A088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2" y="2616962"/>
            <a:ext cx="1333500" cy="1358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19E0632-4770-157A-CE39-F704231EF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33" y="2421469"/>
            <a:ext cx="1016213" cy="17927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007CDB-88C2-324E-2FC1-47AE2012C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1" y="2346065"/>
            <a:ext cx="1677956" cy="20023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F921A3F-424D-068B-4899-5832427C9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24" y="2346065"/>
            <a:ext cx="1016214" cy="20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E11E0-BF1E-0966-F658-921B4A4D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5B732-F682-3B5C-835E-2658F581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5A9629C-1E10-EAE7-C694-9DE5F1CEB3D5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다음의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포션들은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스테미나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스테미나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아닌 것을 찾아주세요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A3095D-4808-B861-6EBB-DB8BC13F1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5" y="2348972"/>
            <a:ext cx="2098675" cy="20986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23F4E0F-E78F-637A-F4EE-75C99A8A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78" y="2402964"/>
            <a:ext cx="1980898" cy="19808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14FB03C-25FC-6065-CE5D-7743C3E03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93" y="2366072"/>
            <a:ext cx="2054682" cy="2054682"/>
          </a:xfrm>
          <a:prstGeom prst="rect">
            <a:avLst/>
          </a:prstGeom>
        </p:spPr>
      </p:pic>
      <p:sp>
        <p:nvSpPr>
          <p:cNvPr id="21" name="제목 1">
            <a:extLst>
              <a:ext uri="{FF2B5EF4-FFF2-40B4-BE49-F238E27FC236}">
                <a16:creationId xmlns:a16="http://schemas.microsoft.com/office/drawing/2014/main" id="{D00FBB76-D0CE-7AA2-43BF-7A9F894E3F66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kern="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정답은 ４번 해동 물약입니다．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9BA94B6-4F26-BA60-2D6B-DC4E088F1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67" y="2366072"/>
            <a:ext cx="1086565" cy="20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9CA94-3345-63DD-92EE-651EE6AE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9AD94-BEF0-A97C-1BC9-E6058E09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03CC3476-C0EE-9572-821E-60CEF65D1B23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순서대로 해독 물약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질식 가스 물약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베이스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하얀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원기 물약으로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첫번째 해독 물약이 정답입니다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771F4600-9F44-9C52-CEC0-521AF5771948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다음의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중 해독 물약을 찾아주세요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76420F-8CAB-19BB-23D1-0DB6A0D6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4" y="2421469"/>
            <a:ext cx="1771161" cy="17711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8E04EB7-3EB4-4390-0221-C96C57A95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7" y="2455215"/>
            <a:ext cx="1771161" cy="177116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0CF64BC-955D-B68F-9F08-420B5BAF4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76" y="2476261"/>
            <a:ext cx="1263552" cy="172907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B1730F6-81AD-C027-DE3D-E65935909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91" y="2476262"/>
            <a:ext cx="1729070" cy="172907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42C79D2-8EBD-5633-BBB0-1F2CC53C4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64" y="2421469"/>
            <a:ext cx="19335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A8C83E-193D-6A75-5D47-CD3BEE1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규칙 설명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0085DB-3FD7-DD8E-6480-0282B62F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/>
          </a:bodyPr>
          <a:lstStyle/>
          <a:p>
            <a:r>
              <a:rPr lang="ko-KR" altLang="en-US" dirty="0"/>
              <a:t>게임에 나온 회복</a:t>
            </a:r>
            <a:r>
              <a:rPr lang="en-US" altLang="ko-KR" dirty="0"/>
              <a:t>/</a:t>
            </a:r>
            <a:r>
              <a:rPr lang="ko-KR" altLang="en-US" dirty="0"/>
              <a:t>상태이상 등의 아이템을 이용한 퀴즈입니다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최대한 유명한 게임에서 나온 </a:t>
            </a:r>
            <a:r>
              <a:rPr lang="ko-KR" altLang="en-US" dirty="0" err="1"/>
              <a:t>포션이</a:t>
            </a:r>
            <a:r>
              <a:rPr lang="ko-KR" altLang="en-US" dirty="0"/>
              <a:t> 나옵니다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이미지</a:t>
            </a:r>
            <a:r>
              <a:rPr lang="en-US" altLang="ko-KR" dirty="0"/>
              <a:t>/</a:t>
            </a:r>
            <a:r>
              <a:rPr lang="ko-KR" altLang="en-US" dirty="0"/>
              <a:t>아이템 이름은 구글</a:t>
            </a:r>
            <a:r>
              <a:rPr lang="en-US" altLang="ko-KR" dirty="0"/>
              <a:t>/</a:t>
            </a:r>
            <a:r>
              <a:rPr lang="ko-KR" altLang="en-US" dirty="0"/>
              <a:t>나무위키를 기본으로 하여 작성하였으며 오류가 있을 수 있으므로 양해 부탁드립니다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4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0963D-40CA-E415-234B-4197077D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6C455F-C309-89CD-4013-D99ABB2D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10A7DD0-6921-0E22-ED2E-BC3BA52F0D0F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순서대로 강철의 영약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라스트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엘릭서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프리져브드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헤드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화끈 물약으로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3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번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프리져브드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헤드는 장비 아이템입니다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9660505-EEAE-D4B9-1549-DAEB3C2D87A1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다음의 그림 중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아이템이 아닌 것을 찾아주세요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D76956-DE10-8752-CAE8-B07CA1F3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17" y="2656579"/>
            <a:ext cx="1544840" cy="15448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940BF6-8A91-8EDC-CA2B-EC0ACD010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17" y="2692800"/>
            <a:ext cx="1396072" cy="13960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B4C810F-6C76-AC51-2202-5A359B7CE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44" y="2692800"/>
            <a:ext cx="1544839" cy="15448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B563BB-75FD-EF9A-A70E-664A91DD2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2544033"/>
            <a:ext cx="793296" cy="15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F8BBB-DB31-34DB-2EAD-FD1AA78B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67E89-42F2-248F-70DF-667C4149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17D14B18-33F1-5A4E-562A-898E8DA52EA9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순서대로 감속의 물약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신속의 물약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재생의 물약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투명화의 물약으로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2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번 신속의 물약이 정답입니다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AA0449D-94F3-DDBB-3323-D0F74D7FFF91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마인크래프트 신속의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포션은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무엇일까요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31A66C-5DD8-088C-B3EF-B820730C7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1524000" cy="1524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EA2DA9-AD39-FD9D-F137-91073174C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06" y="2667000"/>
            <a:ext cx="1524000" cy="1524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F16D03-940D-B145-DF0D-2FC9B649C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57" y="2667000"/>
            <a:ext cx="1524000" cy="1524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E3DA9DD-EFE6-0979-5834-6D98FFFF0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59" y="2667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F7FED-F191-3915-C4AA-5B59773A1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DFC2A-CCDB-268E-DF1F-51773236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395941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C5789-EE82-EB37-003C-89A3291F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687D3-EEAD-C421-F473-F600BF99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어떤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포션이</a:t>
            </a:r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정답일까요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4497409-395A-8390-4F89-64AE7074E96C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순서대로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달콤달콤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닭고기 스튜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맛있는 주먹밥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무 스프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천추육으로</a:t>
            </a:r>
            <a:endParaRPr lang="en-US" altLang="ko-KR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정답은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4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번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천추육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A4CD0FD-32EC-EE9C-917A-CACF21AD890A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원신에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나오는 다음의 음식 중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공격류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음식은 무엇일까요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  <a:p>
            <a:pPr algn="ctr"/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(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원신에는 회복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공격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스테미나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방어 요리로 나눌 수 있습니다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.)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7C4140-7427-3795-3C05-8CDD15F3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5" y="2616200"/>
            <a:ext cx="1625600" cy="1625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D491D4-466A-9498-4CB3-7FB8BFB7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91" y="2616200"/>
            <a:ext cx="1625600" cy="16256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E84C1F3-F858-353B-F576-ACB80A95B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4" y="2616200"/>
            <a:ext cx="1625600" cy="16256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EEF0B5-32A9-64DB-BDAC-45906440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42" y="26162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19E27-6020-2666-96E4-15215938D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68A0-3882-6448-99DA-B675D77F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원신 음식 맞추기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D9516A3-90E3-D028-79D1-128DBB87C0CA}"/>
              </a:ext>
            </a:extLst>
          </p:cNvPr>
          <p:cNvSpPr txBox="1">
            <a:spLocks/>
          </p:cNvSpPr>
          <p:nvPr/>
        </p:nvSpPr>
        <p:spPr>
          <a:xfrm>
            <a:off x="590550" y="5096402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정답은 물의 신님께 입니다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 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방어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, 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최대 회복치 증가 옵션을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가지고있습니다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민트 고기말이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/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알록달록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마카롱은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</a:t>
            </a:r>
            <a:r>
              <a:rPr lang="ko-KR" altLang="en-US" sz="2400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스테미나</a:t>
            </a:r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 관련 옵션을 가지고 있습니다</a:t>
            </a:r>
            <a:r>
              <a:rPr lang="en-US" altLang="ko-KR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C5F3FAA6-252B-FBCE-0CE7-4DF527C51DB0}"/>
              </a:ext>
            </a:extLst>
          </p:cNvPr>
          <p:cNvSpPr txBox="1">
            <a:spLocks/>
          </p:cNvSpPr>
          <p:nvPr/>
        </p:nvSpPr>
        <p:spPr>
          <a:xfrm>
            <a:off x="590550" y="1101726"/>
            <a:ext cx="11010900" cy="13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다음 음식들 중 방어용 음식은 무엇일까요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8D37E5A-D3FF-9994-0F33-2B29A452C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04" y="2616200"/>
            <a:ext cx="1625600" cy="16256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A71ED0-E766-88D4-3689-742CD5FE0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94" y="2672929"/>
            <a:ext cx="1625600" cy="16256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D9E090-6C91-C044-4C0D-9966C0122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95" y="2622843"/>
            <a:ext cx="1625600" cy="1625600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D45927BC-5575-319E-E6FC-5453B4F9C3C6}"/>
              </a:ext>
            </a:extLst>
          </p:cNvPr>
          <p:cNvSpPr txBox="1">
            <a:spLocks/>
          </p:cNvSpPr>
          <p:nvPr/>
        </p:nvSpPr>
        <p:spPr>
          <a:xfrm>
            <a:off x="1970746" y="4235157"/>
            <a:ext cx="1800958" cy="659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물의 신님께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6B966067-A500-BC94-7153-4BC83CF7F777}"/>
              </a:ext>
            </a:extLst>
          </p:cNvPr>
          <p:cNvSpPr txBox="1">
            <a:spLocks/>
          </p:cNvSpPr>
          <p:nvPr/>
        </p:nvSpPr>
        <p:spPr>
          <a:xfrm>
            <a:off x="5012640" y="4235156"/>
            <a:ext cx="1936799" cy="659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민트 고기말이</a:t>
            </a:r>
            <a:endParaRPr lang="ko-KR" altLang="en-US" sz="2400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CFAD5560-BE69-3B18-B031-C44E4DFA58F3}"/>
              </a:ext>
            </a:extLst>
          </p:cNvPr>
          <p:cNvSpPr txBox="1">
            <a:spLocks/>
          </p:cNvSpPr>
          <p:nvPr/>
        </p:nvSpPr>
        <p:spPr>
          <a:xfrm>
            <a:off x="8054536" y="4241800"/>
            <a:ext cx="2166718" cy="659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알록달록 마카롱</a:t>
            </a:r>
          </a:p>
        </p:txBody>
      </p:sp>
    </p:spTree>
    <p:extLst>
      <p:ext uri="{BB962C8B-B14F-4D97-AF65-F5344CB8AC3E}">
        <p14:creationId xmlns:p14="http://schemas.microsoft.com/office/powerpoint/2010/main" val="30082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08276-7606-DE70-AA83-C8EF07AE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DDD0AA-3655-4357-BA48-64ABB3D7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393811-5498-D5BD-8030-A1EFFEAC3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990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포켓몬스터 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 err="1"/>
              <a:t>치유약</a:t>
            </a:r>
            <a:endParaRPr lang="ko-KR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158D9E-FAC6-717E-F5DA-318E31B1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10591"/>
            <a:ext cx="2667000" cy="3636818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BF2EF87A-D2A3-9880-2FB8-BCFA18B891EC}"/>
              </a:ext>
            </a:extLst>
          </p:cNvPr>
          <p:cNvSpPr txBox="1">
            <a:spLocks/>
          </p:cNvSpPr>
          <p:nvPr/>
        </p:nvSpPr>
        <p:spPr>
          <a:xfrm>
            <a:off x="523875" y="1298572"/>
            <a:ext cx="3248025" cy="511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/>
              <a:t>예시 문제입니다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0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8675F-2D3F-ABA6-CB28-C3298D1F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AA7C5E-F76F-9BE8-39D9-B7254F10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7A5DBE-76A1-9183-16A0-133398F8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1" y="2127774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리그오브레전드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치유 물약</a:t>
            </a:r>
            <a:endParaRPr lang="en-US" altLang="ko-KR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82975C2-B6BE-0C1B-3B1C-0CADE9495548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1.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02F526-3067-6FBC-0134-43CF4B585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47" y="2003424"/>
            <a:ext cx="2966505" cy="29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02448-E9DA-0438-8401-A5C1BC814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EDA86-220C-260D-6D49-DB4AC817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1DBC6B-0350-069B-3579-2569066C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393" y="2070097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디아블로</a:t>
            </a:r>
            <a:r>
              <a:rPr lang="en-US" altLang="ko-KR" sz="3600" dirty="0"/>
              <a:t>2</a:t>
            </a:r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마나 물약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B5DB86-496E-FDB0-1650-1DCC3EEF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37" y="1646237"/>
            <a:ext cx="3565525" cy="356552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C6DBB04E-9537-F30F-E2D8-59E234AE18C6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2.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8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9581C-DDB1-4624-B4DF-EF842280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5B4789-3A33-AF47-146E-D8297E75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169261-27CA-2CE6-5498-1A0082F8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393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스타듀벨리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자양강장제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301ACC-5A6B-84E7-852B-98F867F1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16" y="2003424"/>
            <a:ext cx="3367768" cy="3367768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3FC6195F-02B0-CE87-BA63-04431646D4E7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3.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35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1F60-CD63-A551-561B-59EE6FD27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A57A83-2CFA-8854-BC9D-15265822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7184A0-77D2-F65B-F2E6-6D215DA5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3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블레이드＆소울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 err="1"/>
              <a:t>복분자</a:t>
            </a:r>
            <a:r>
              <a:rPr lang="ko-KR" altLang="en-US" sz="3600" dirty="0"/>
              <a:t> </a:t>
            </a:r>
            <a:r>
              <a:rPr lang="ko-KR" altLang="en-US" sz="3600" dirty="0" err="1"/>
              <a:t>회복약</a:t>
            </a:r>
            <a:endParaRPr lang="ko-KR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4C80303-0970-B25B-3FE8-41BBE2F4C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7" y="2003424"/>
            <a:ext cx="3132666" cy="3229055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20699885-D302-BAD0-C5C1-9F1AB9AA0EEE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4.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73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16FA1-9EF1-0A6C-E30B-AD332987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0BAC71-295F-2AFD-032C-0BF8A30B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1585D1-7FB6-3912-AF2E-3FF5326B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789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던전앤파이터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천상의 </a:t>
            </a:r>
            <a:r>
              <a:rPr lang="en-US" altLang="ko-KR" sz="3600" dirty="0"/>
              <a:t>hp</a:t>
            </a:r>
            <a:r>
              <a:rPr lang="ko-KR" altLang="en-US" sz="3600" dirty="0" err="1"/>
              <a:t>포션</a:t>
            </a:r>
            <a:endParaRPr lang="en-US" altLang="ko-KR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5F330A5-974B-2FCB-A427-011D12793FBF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5.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EAC1DD-031B-F559-6E0F-4D9F63E0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12" y="2003424"/>
            <a:ext cx="3143612" cy="32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3EDB5-38F7-2C33-472E-01F5E09D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A91A9-FD8F-3067-440F-841DD26E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273050"/>
            <a:ext cx="9582150" cy="81597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어느 게임에 나온 </a:t>
            </a:r>
            <a:r>
              <a:rPr lang="ko-KR" altLang="en-US" dirty="0" err="1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포션일까요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B44A65-1431-9E93-41B3-ADCA0C90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02" y="2070098"/>
            <a:ext cx="3895725" cy="27178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ko-KR" altLang="en-US" sz="3600" dirty="0" err="1"/>
              <a:t>젤다의</a:t>
            </a:r>
            <a:r>
              <a:rPr lang="ko-KR" altLang="en-US" sz="3600" dirty="0"/>
              <a:t> 전설</a:t>
            </a:r>
            <a:endParaRPr lang="en-US" altLang="ko-KR" sz="3600" dirty="0"/>
          </a:p>
          <a:p>
            <a:pPr marL="0" indent="0" algn="ctr">
              <a:buNone/>
            </a:pP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요정의 </a:t>
            </a:r>
            <a:r>
              <a:rPr lang="ko-KR" altLang="en-US" sz="3600" dirty="0" err="1"/>
              <a:t>활력수</a:t>
            </a:r>
            <a:endParaRPr lang="ko-KR" altLang="en-US" sz="3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1A19510-D101-B625-B5C1-8F49CC342279}"/>
              </a:ext>
            </a:extLst>
          </p:cNvPr>
          <p:cNvSpPr txBox="1">
            <a:spLocks/>
          </p:cNvSpPr>
          <p:nvPr/>
        </p:nvSpPr>
        <p:spPr>
          <a:xfrm>
            <a:off x="759882" y="1595437"/>
            <a:ext cx="2911475" cy="81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latin typeface="나눔스퀘어 네오 variable Bold" panose="00000500000000000000" pitchFamily="2" charset="-127"/>
                <a:ea typeface="나눔스퀘어 네오 variable Bold" panose="00000500000000000000" pitchFamily="2" charset="-127"/>
              </a:rPr>
              <a:t>6.</a:t>
            </a:r>
            <a:endParaRPr lang="ko-KR" altLang="en-US" dirty="0">
              <a:latin typeface="나눔스퀘어 네오 variable Bold" panose="00000500000000000000" pitchFamily="2" charset="-127"/>
              <a:ea typeface="나눔스퀘어 네오 variable Bold" panose="00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16E70E-5630-EFA7-8AE2-1B58D1F1E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92" y="1608932"/>
            <a:ext cx="4097602" cy="40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</TotalTime>
  <Words>431</Words>
  <Application>Microsoft Office PowerPoint</Application>
  <PresentationFormat>와이드스크린</PresentationFormat>
  <Paragraphs>108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나눔바른고딕</vt:lpstr>
      <vt:lpstr>나눔스퀘어 네오 variable Bold</vt:lpstr>
      <vt:lpstr>맑은 고딕</vt:lpstr>
      <vt:lpstr>Arial</vt:lpstr>
      <vt:lpstr>Office 테마</vt:lpstr>
      <vt:lpstr>게임 포션 맞추기</vt:lpstr>
      <vt:lpstr>규칙 설명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어느 게임에 나온 포션일까요</vt:lpstr>
      <vt:lpstr>다음의 문제는   포션 이름과 관련된 퀴즈입니다</vt:lpstr>
      <vt:lpstr>어떤 포션이 정답일까요</vt:lpstr>
      <vt:lpstr>어떤 포션이 정답일까요</vt:lpstr>
      <vt:lpstr>어떤 포션이 정답일까요</vt:lpstr>
      <vt:lpstr>어떤 포션이 정답일까요</vt:lpstr>
      <vt:lpstr>어떤 포션이 정답일까요</vt:lpstr>
      <vt:lpstr>어떤 포션이 정답일까요</vt:lpstr>
      <vt:lpstr>어떤 포션이 정답일까요</vt:lpstr>
      <vt:lpstr>끝</vt:lpstr>
      <vt:lpstr>어떤 포션이 정답일까요</vt:lpstr>
      <vt:lpstr>원신 음식 맞추기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ria ria</dc:creator>
  <cp:lastModifiedBy>ria ria</cp:lastModifiedBy>
  <cp:revision>15</cp:revision>
  <dcterms:created xsi:type="dcterms:W3CDTF">2025-02-26T13:33:46Z</dcterms:created>
  <dcterms:modified xsi:type="dcterms:W3CDTF">2025-02-27T11:16:26Z</dcterms:modified>
</cp:coreProperties>
</file>